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notesMasterIdLst>
    <p:notesMasterId r:id="rId14"/>
  </p:notesMasterIdLst>
  <p:sldIdLst>
    <p:sldId id="431" r:id="rId2"/>
    <p:sldId id="427" r:id="rId3"/>
    <p:sldId id="430" r:id="rId4"/>
    <p:sldId id="432" r:id="rId5"/>
    <p:sldId id="433" r:id="rId6"/>
    <p:sldId id="434" r:id="rId7"/>
    <p:sldId id="437" r:id="rId8"/>
    <p:sldId id="435" r:id="rId9"/>
    <p:sldId id="438" r:id="rId10"/>
    <p:sldId id="439" r:id="rId11"/>
    <p:sldId id="441" r:id="rId12"/>
    <p:sldId id="440" r:id="rId13"/>
  </p:sldIdLst>
  <p:sldSz cx="9906000" cy="6858000" type="A4"/>
  <p:notesSz cx="6808788" cy="99425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5" userDrawn="1">
          <p15:clr>
            <a:srgbClr val="A4A3A4"/>
          </p15:clr>
        </p15:guide>
        <p15:guide id="2" pos="1737" userDrawn="1">
          <p15:clr>
            <a:srgbClr val="A4A3A4"/>
          </p15:clr>
        </p15:guide>
        <p15:guide id="3" orient="horz" pos="78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5494"/>
    <a:srgbClr val="3BBDC3"/>
    <a:srgbClr val="0C44A0"/>
    <a:srgbClr val="DEEBF7"/>
    <a:srgbClr val="FFFFFF"/>
    <a:srgbClr val="0E5390"/>
    <a:srgbClr val="2389A1"/>
    <a:srgbClr val="CFEFF1"/>
    <a:srgbClr val="FDEADA"/>
    <a:srgbClr val="00B0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619170-5F03-46D3-9C12-C81EC3368FC9}" v="10" dt="2023-07-25T10:25:14.5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52" autoAdjust="0"/>
    <p:restoredTop sz="95145" autoAdjust="0"/>
  </p:normalViewPr>
  <p:slideViewPr>
    <p:cSldViewPr snapToGrid="0" snapToObjects="1">
      <p:cViewPr varScale="1">
        <p:scale>
          <a:sx n="101" d="100"/>
          <a:sy n="101" d="100"/>
        </p:scale>
        <p:origin x="1266" y="114"/>
      </p:cViewPr>
      <p:guideLst>
        <p:guide orient="horz" pos="1025"/>
        <p:guide pos="1737"/>
        <p:guide orient="horz" pos="78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rk sara" userId="256015b203ef4bcb" providerId="LiveId" clId="{94ED9E3B-E9EC-4698-84DD-9F95558F5169}"/>
    <pc:docChg chg="custSel modSld">
      <pc:chgData name="Park sara" userId="256015b203ef4bcb" providerId="LiveId" clId="{94ED9E3B-E9EC-4698-84DD-9F95558F5169}" dt="2022-01-30T04:06:28.621" v="9" actId="1036"/>
      <pc:docMkLst>
        <pc:docMk/>
      </pc:docMkLst>
      <pc:sldChg chg="addSp modSp">
        <pc:chgData name="Park sara" userId="256015b203ef4bcb" providerId="LiveId" clId="{94ED9E3B-E9EC-4698-84DD-9F95558F5169}" dt="2022-01-01T03:40:23.685" v="0"/>
        <pc:sldMkLst>
          <pc:docMk/>
          <pc:sldMk cId="3340055771" sldId="430"/>
        </pc:sldMkLst>
        <pc:spChg chg="add mod">
          <ac:chgData name="Park sara" userId="256015b203ef4bcb" providerId="LiveId" clId="{94ED9E3B-E9EC-4698-84DD-9F95558F5169}" dt="2022-01-01T03:40:23.685" v="0"/>
          <ac:spMkLst>
            <pc:docMk/>
            <pc:sldMk cId="3340055771" sldId="430"/>
            <ac:spMk id="5" creationId="{917BAF17-DFD0-4FFE-8243-85F7873FF5E9}"/>
          </ac:spMkLst>
        </pc:spChg>
      </pc:sldChg>
      <pc:sldChg chg="addSp delSp modSp mod">
        <pc:chgData name="Park sara" userId="256015b203ef4bcb" providerId="LiveId" clId="{94ED9E3B-E9EC-4698-84DD-9F95558F5169}" dt="2022-01-30T04:06:28.621" v="9" actId="1036"/>
        <pc:sldMkLst>
          <pc:docMk/>
          <pc:sldMk cId="2645339996" sldId="438"/>
        </pc:sldMkLst>
        <pc:picChg chg="add del mod">
          <ac:chgData name="Park sara" userId="256015b203ef4bcb" providerId="LiveId" clId="{94ED9E3B-E9EC-4698-84DD-9F95558F5169}" dt="2022-01-30T04:06:18.955" v="5" actId="478"/>
          <ac:picMkLst>
            <pc:docMk/>
            <pc:sldMk cId="2645339996" sldId="438"/>
            <ac:picMk id="2" creationId="{9D7D87A1-C07D-4663-9CF2-C086080A7F0D}"/>
          </ac:picMkLst>
        </pc:picChg>
        <pc:picChg chg="del">
          <ac:chgData name="Park sara" userId="256015b203ef4bcb" providerId="LiveId" clId="{94ED9E3B-E9EC-4698-84DD-9F95558F5169}" dt="2022-01-30T04:05:32.042" v="1" actId="478"/>
          <ac:picMkLst>
            <pc:docMk/>
            <pc:sldMk cId="2645339996" sldId="438"/>
            <ac:picMk id="3" creationId="{923FD320-4D78-4A61-8DAA-17752B76A2AE}"/>
          </ac:picMkLst>
        </pc:picChg>
        <pc:picChg chg="add mod">
          <ac:chgData name="Park sara" userId="256015b203ef4bcb" providerId="LiveId" clId="{94ED9E3B-E9EC-4698-84DD-9F95558F5169}" dt="2022-01-30T04:06:28.621" v="9" actId="1036"/>
          <ac:picMkLst>
            <pc:docMk/>
            <pc:sldMk cId="2645339996" sldId="438"/>
            <ac:picMk id="5" creationId="{4080E06C-9B9F-46EE-AFB7-BCFB5B606E30}"/>
          </ac:picMkLst>
        </pc:picChg>
      </pc:sldChg>
    </pc:docChg>
  </pc:docChgLst>
  <pc:docChgLst>
    <pc:chgData name="Park sara" userId="256015b203ef4bcb" providerId="LiveId" clId="{2B619170-5F03-46D3-9C12-C81EC3368FC9}"/>
    <pc:docChg chg="custSel modSld">
      <pc:chgData name="Park sara" userId="256015b203ef4bcb" providerId="LiveId" clId="{2B619170-5F03-46D3-9C12-C81EC3368FC9}" dt="2023-07-25T10:25:15.415" v="31" actId="962"/>
      <pc:docMkLst>
        <pc:docMk/>
      </pc:docMkLst>
      <pc:sldChg chg="addSp delSp modSp mod">
        <pc:chgData name="Park sara" userId="256015b203ef4bcb" providerId="LiveId" clId="{2B619170-5F03-46D3-9C12-C81EC3368FC9}" dt="2023-07-25T10:24:58.387" v="24" actId="27614"/>
        <pc:sldMkLst>
          <pc:docMk/>
          <pc:sldMk cId="3278356143" sldId="431"/>
        </pc:sldMkLst>
        <pc:picChg chg="del">
          <ac:chgData name="Park sara" userId="256015b203ef4bcb" providerId="LiveId" clId="{2B619170-5F03-46D3-9C12-C81EC3368FC9}" dt="2023-06-22T02:45:54.575" v="8" actId="478"/>
          <ac:picMkLst>
            <pc:docMk/>
            <pc:sldMk cId="3278356143" sldId="431"/>
            <ac:picMk id="2" creationId="{00000000-0000-0000-0000-000000000000}"/>
          </ac:picMkLst>
        </pc:picChg>
        <pc:picChg chg="add mod">
          <ac:chgData name="Park sara" userId="256015b203ef4bcb" providerId="LiveId" clId="{2B619170-5F03-46D3-9C12-C81EC3368FC9}" dt="2023-07-25T10:24:58.387" v="24" actId="27614"/>
          <ac:picMkLst>
            <pc:docMk/>
            <pc:sldMk cId="3278356143" sldId="431"/>
            <ac:picMk id="3" creationId="{C3EA2ADF-2AA1-4779-98B1-0F463CFFDA28}"/>
          </ac:picMkLst>
        </pc:picChg>
        <pc:picChg chg="add del mod">
          <ac:chgData name="Park sara" userId="256015b203ef4bcb" providerId="LiveId" clId="{2B619170-5F03-46D3-9C12-C81EC3368FC9}" dt="2023-07-25T10:24:54.668" v="22" actId="478"/>
          <ac:picMkLst>
            <pc:docMk/>
            <pc:sldMk cId="3278356143" sldId="431"/>
            <ac:picMk id="4" creationId="{7EBAC951-EA2C-4F71-84A8-BE4F479AC5D8}"/>
          </ac:picMkLst>
        </pc:picChg>
      </pc:sldChg>
      <pc:sldChg chg="addSp delSp modSp mod">
        <pc:chgData name="Park sara" userId="256015b203ef4bcb" providerId="LiveId" clId="{2B619170-5F03-46D3-9C12-C81EC3368FC9}" dt="2023-03-06T06:25:16.123" v="3"/>
        <pc:sldMkLst>
          <pc:docMk/>
          <pc:sldMk cId="2432097739" sldId="432"/>
        </pc:sldMkLst>
        <pc:picChg chg="add mod">
          <ac:chgData name="Park sara" userId="256015b203ef4bcb" providerId="LiveId" clId="{2B619170-5F03-46D3-9C12-C81EC3368FC9}" dt="2023-03-06T06:25:16.123" v="3"/>
          <ac:picMkLst>
            <pc:docMk/>
            <pc:sldMk cId="2432097739" sldId="432"/>
            <ac:picMk id="3" creationId="{7754D73E-D318-4747-9E33-D2B8637ADAFB}"/>
          </ac:picMkLst>
        </pc:picChg>
        <pc:picChg chg="del">
          <ac:chgData name="Park sara" userId="256015b203ef4bcb" providerId="LiveId" clId="{2B619170-5F03-46D3-9C12-C81EC3368FC9}" dt="2023-03-06T06:21:44.249" v="0" actId="478"/>
          <ac:picMkLst>
            <pc:docMk/>
            <pc:sldMk cId="2432097739" sldId="432"/>
            <ac:picMk id="3" creationId="{BF9C2153-3AA6-B49B-0232-5A1D17081258}"/>
          </ac:picMkLst>
        </pc:picChg>
        <pc:picChg chg="add del mod">
          <ac:chgData name="Park sara" userId="256015b203ef4bcb" providerId="LiveId" clId="{2B619170-5F03-46D3-9C12-C81EC3368FC9}" dt="2023-03-06T06:25:14.001" v="2" actId="478"/>
          <ac:picMkLst>
            <pc:docMk/>
            <pc:sldMk cId="2432097739" sldId="432"/>
            <ac:picMk id="5" creationId="{001B6D52-7934-4B48-AD5E-F8DFA313181F}"/>
          </ac:picMkLst>
        </pc:picChg>
      </pc:sldChg>
      <pc:sldChg chg="addSp delSp modSp mod">
        <pc:chgData name="Park sara" userId="256015b203ef4bcb" providerId="LiveId" clId="{2B619170-5F03-46D3-9C12-C81EC3368FC9}" dt="2023-07-13T01:43:29.278" v="18" actId="27614"/>
        <pc:sldMkLst>
          <pc:docMk/>
          <pc:sldMk cId="1862327438" sldId="433"/>
        </pc:sldMkLst>
        <pc:picChg chg="del">
          <ac:chgData name="Park sara" userId="256015b203ef4bcb" providerId="LiveId" clId="{2B619170-5F03-46D3-9C12-C81EC3368FC9}" dt="2023-06-22T05:10:34.120" v="12" actId="478"/>
          <ac:picMkLst>
            <pc:docMk/>
            <pc:sldMk cId="1862327438" sldId="433"/>
            <ac:picMk id="3" creationId="{8A15A3BC-66F2-7572-C55F-6E329E3878FA}"/>
          </ac:picMkLst>
        </pc:picChg>
        <pc:picChg chg="add mod">
          <ac:chgData name="Park sara" userId="256015b203ef4bcb" providerId="LiveId" clId="{2B619170-5F03-46D3-9C12-C81EC3368FC9}" dt="2023-07-13T01:43:29.278" v="18" actId="27614"/>
          <ac:picMkLst>
            <pc:docMk/>
            <pc:sldMk cId="1862327438" sldId="433"/>
            <ac:picMk id="3" creationId="{A76C5EF7-3ED1-4E23-B4CD-6E8A4DAC0585}"/>
          </ac:picMkLst>
        </pc:picChg>
        <pc:picChg chg="add del mod">
          <ac:chgData name="Park sara" userId="256015b203ef4bcb" providerId="LiveId" clId="{2B619170-5F03-46D3-9C12-C81EC3368FC9}" dt="2023-07-13T01:43:25.664" v="16" actId="478"/>
          <ac:picMkLst>
            <pc:docMk/>
            <pc:sldMk cId="1862327438" sldId="433"/>
            <ac:picMk id="5" creationId="{898E41D1-E55D-4169-B0A0-7B55E9CB01E8}"/>
          </ac:picMkLst>
        </pc:picChg>
      </pc:sldChg>
      <pc:sldChg chg="addSp delSp modSp mod">
        <pc:chgData name="Park sara" userId="256015b203ef4bcb" providerId="LiveId" clId="{2B619170-5F03-46D3-9C12-C81EC3368FC9}" dt="2023-07-25T10:25:08.970" v="27" actId="27614"/>
        <pc:sldMkLst>
          <pc:docMk/>
          <pc:sldMk cId="2557032952" sldId="434"/>
        </pc:sldMkLst>
        <pc:picChg chg="del">
          <ac:chgData name="Park sara" userId="256015b203ef4bcb" providerId="LiveId" clId="{2B619170-5F03-46D3-9C12-C81EC3368FC9}" dt="2023-07-13T01:43:30.317" v="19" actId="478"/>
          <ac:picMkLst>
            <pc:docMk/>
            <pc:sldMk cId="2557032952" sldId="434"/>
            <ac:picMk id="3" creationId="{377DFEAB-C573-1275-D933-3CF729E1DCBF}"/>
          </ac:picMkLst>
        </pc:picChg>
        <pc:picChg chg="add mod">
          <ac:chgData name="Park sara" userId="256015b203ef4bcb" providerId="LiveId" clId="{2B619170-5F03-46D3-9C12-C81EC3368FC9}" dt="2023-07-25T10:25:08.970" v="27" actId="27614"/>
          <ac:picMkLst>
            <pc:docMk/>
            <pc:sldMk cId="2557032952" sldId="434"/>
            <ac:picMk id="3" creationId="{9DE746B8-D7FC-4DE1-9796-642DC06827AF}"/>
          </ac:picMkLst>
        </pc:picChg>
        <pc:picChg chg="add del mod">
          <ac:chgData name="Park sara" userId="256015b203ef4bcb" providerId="LiveId" clId="{2B619170-5F03-46D3-9C12-C81EC3368FC9}" dt="2023-07-25T10:25:04.893" v="25" actId="478"/>
          <ac:picMkLst>
            <pc:docMk/>
            <pc:sldMk cId="2557032952" sldId="434"/>
            <ac:picMk id="5" creationId="{EC7BF3C4-80D0-4E77-BAD2-A534616DB58C}"/>
          </ac:picMkLst>
        </pc:picChg>
      </pc:sldChg>
      <pc:sldChg chg="addSp delSp modSp mod">
        <pc:chgData name="Park sara" userId="256015b203ef4bcb" providerId="LiveId" clId="{2B619170-5F03-46D3-9C12-C81EC3368FC9}" dt="2023-06-22T02:43:21.414" v="7" actId="962"/>
        <pc:sldMkLst>
          <pc:docMk/>
          <pc:sldMk cId="582027974" sldId="435"/>
        </pc:sldMkLst>
        <pc:picChg chg="del">
          <ac:chgData name="Park sara" userId="256015b203ef4bcb" providerId="LiveId" clId="{2B619170-5F03-46D3-9C12-C81EC3368FC9}" dt="2023-06-22T02:43:17.353" v="4" actId="478"/>
          <ac:picMkLst>
            <pc:docMk/>
            <pc:sldMk cId="582027974" sldId="435"/>
            <ac:picMk id="3" creationId="{B9076729-D455-0133-DAB4-8C03F965E0B2}"/>
          </ac:picMkLst>
        </pc:picChg>
        <pc:picChg chg="add mod">
          <ac:chgData name="Park sara" userId="256015b203ef4bcb" providerId="LiveId" clId="{2B619170-5F03-46D3-9C12-C81EC3368FC9}" dt="2023-06-22T02:43:21.414" v="7" actId="962"/>
          <ac:picMkLst>
            <pc:docMk/>
            <pc:sldMk cId="582027974" sldId="435"/>
            <ac:picMk id="5" creationId="{BF3B7924-0FD4-4DE4-881C-FBC9AF246181}"/>
          </ac:picMkLst>
        </pc:picChg>
      </pc:sldChg>
      <pc:sldChg chg="addSp delSp modSp mod">
        <pc:chgData name="Park sara" userId="256015b203ef4bcb" providerId="LiveId" clId="{2B619170-5F03-46D3-9C12-C81EC3368FC9}" dt="2023-07-25T10:25:15.415" v="31" actId="962"/>
        <pc:sldMkLst>
          <pc:docMk/>
          <pc:sldMk cId="2645339996" sldId="438"/>
        </pc:sldMkLst>
        <pc:picChg chg="del">
          <ac:chgData name="Park sara" userId="256015b203ef4bcb" providerId="LiveId" clId="{2B619170-5F03-46D3-9C12-C81EC3368FC9}" dt="2023-07-25T10:25:11.467" v="28" actId="478"/>
          <ac:picMkLst>
            <pc:docMk/>
            <pc:sldMk cId="2645339996" sldId="438"/>
            <ac:picMk id="3" creationId="{70498507-2372-62C5-62D2-12A756B96A90}"/>
          </ac:picMkLst>
        </pc:picChg>
        <pc:picChg chg="add mod">
          <ac:chgData name="Park sara" userId="256015b203ef4bcb" providerId="LiveId" clId="{2B619170-5F03-46D3-9C12-C81EC3368FC9}" dt="2023-07-25T10:25:15.415" v="31" actId="962"/>
          <ac:picMkLst>
            <pc:docMk/>
            <pc:sldMk cId="2645339996" sldId="438"/>
            <ac:picMk id="5" creationId="{DAF48889-5BD6-4991-B3AB-BA35C025591C}"/>
          </ac:picMkLst>
        </pc:picChg>
      </pc:sldChg>
    </pc:docChg>
  </pc:docChgLst>
  <pc:docChgLst>
    <pc:chgData name="Park sara" userId="256015b203ef4bcb" providerId="LiveId" clId="{404D474E-46D1-4B1B-BCC2-5B64E07562DC}"/>
    <pc:docChg chg="custSel addSld delSld modSld">
      <pc:chgData name="Park sara" userId="256015b203ef4bcb" providerId="LiveId" clId="{404D474E-46D1-4B1B-BCC2-5B64E07562DC}" dt="2023-01-28T07:06:26.723" v="32" actId="478"/>
      <pc:docMkLst>
        <pc:docMk/>
      </pc:docMkLst>
      <pc:sldChg chg="addSp delSp modSp mod">
        <pc:chgData name="Park sara" userId="256015b203ef4bcb" providerId="LiveId" clId="{404D474E-46D1-4B1B-BCC2-5B64E07562DC}" dt="2023-01-28T07:05:14.287" v="8"/>
        <pc:sldMkLst>
          <pc:docMk/>
          <pc:sldMk cId="3340055771" sldId="430"/>
        </pc:sldMkLst>
        <pc:spChg chg="del mod">
          <ac:chgData name="Park sara" userId="256015b203ef4bcb" providerId="LiveId" clId="{404D474E-46D1-4B1B-BCC2-5B64E07562DC}" dt="2023-01-28T07:05:06.599" v="5" actId="478"/>
          <ac:spMkLst>
            <pc:docMk/>
            <pc:sldMk cId="3340055771" sldId="430"/>
            <ac:spMk id="5" creationId="{917BAF17-DFD0-4FFE-8243-85F7873FF5E9}"/>
          </ac:spMkLst>
        </pc:spChg>
        <pc:picChg chg="add del mod">
          <ac:chgData name="Park sara" userId="256015b203ef4bcb" providerId="LiveId" clId="{404D474E-46D1-4B1B-BCC2-5B64E07562DC}" dt="2023-01-28T07:05:02.755" v="2" actId="478"/>
          <ac:picMkLst>
            <pc:docMk/>
            <pc:sldMk cId="3340055771" sldId="430"/>
            <ac:picMk id="3" creationId="{B8A82B3F-B7B2-4DB6-B6B2-4B9E0B70A88C}"/>
          </ac:picMkLst>
        </pc:picChg>
        <pc:picChg chg="del">
          <ac:chgData name="Park sara" userId="256015b203ef4bcb" providerId="LiveId" clId="{404D474E-46D1-4B1B-BCC2-5B64E07562DC}" dt="2023-01-28T07:04:54.392" v="0" actId="478"/>
          <ac:picMkLst>
            <pc:docMk/>
            <pc:sldMk cId="3340055771" sldId="430"/>
            <ac:picMk id="6" creationId="{469BC383-20E8-4EAA-B01B-CB6C6F8DA0AE}"/>
          </ac:picMkLst>
        </pc:picChg>
        <pc:picChg chg="add mod">
          <ac:chgData name="Park sara" userId="256015b203ef4bcb" providerId="LiveId" clId="{404D474E-46D1-4B1B-BCC2-5B64E07562DC}" dt="2023-01-28T07:05:14.287" v="8"/>
          <ac:picMkLst>
            <pc:docMk/>
            <pc:sldMk cId="3340055771" sldId="430"/>
            <ac:picMk id="8" creationId="{BF85D6C8-F9A0-4862-C0B1-8D25A92F4A1B}"/>
          </ac:picMkLst>
        </pc:picChg>
      </pc:sldChg>
      <pc:sldChg chg="addSp delSp modSp mod">
        <pc:chgData name="Park sara" userId="256015b203ef4bcb" providerId="LiveId" clId="{404D474E-46D1-4B1B-BCC2-5B64E07562DC}" dt="2023-01-28T07:05:20.173" v="10"/>
        <pc:sldMkLst>
          <pc:docMk/>
          <pc:sldMk cId="2432097739" sldId="432"/>
        </pc:sldMkLst>
        <pc:picChg chg="add mod">
          <ac:chgData name="Park sara" userId="256015b203ef4bcb" providerId="LiveId" clId="{404D474E-46D1-4B1B-BCC2-5B64E07562DC}" dt="2023-01-28T07:05:20.173" v="10"/>
          <ac:picMkLst>
            <pc:docMk/>
            <pc:sldMk cId="2432097739" sldId="432"/>
            <ac:picMk id="3" creationId="{BF9C2153-3AA6-B49B-0232-5A1D17081258}"/>
          </ac:picMkLst>
        </pc:picChg>
        <pc:picChg chg="del">
          <ac:chgData name="Park sara" userId="256015b203ef4bcb" providerId="LiveId" clId="{404D474E-46D1-4B1B-BCC2-5B64E07562DC}" dt="2023-01-28T07:05:18.110" v="9" actId="478"/>
          <ac:picMkLst>
            <pc:docMk/>
            <pc:sldMk cId="2432097739" sldId="432"/>
            <ac:picMk id="6" creationId="{0E46A426-5D8D-4224-8E96-17B28DA78E81}"/>
          </ac:picMkLst>
        </pc:picChg>
      </pc:sldChg>
      <pc:sldChg chg="addSp delSp modSp mod">
        <pc:chgData name="Park sara" userId="256015b203ef4bcb" providerId="LiveId" clId="{404D474E-46D1-4B1B-BCC2-5B64E07562DC}" dt="2023-01-28T07:05:24.743" v="14" actId="962"/>
        <pc:sldMkLst>
          <pc:docMk/>
          <pc:sldMk cId="1862327438" sldId="433"/>
        </pc:sldMkLst>
        <pc:picChg chg="add mod">
          <ac:chgData name="Park sara" userId="256015b203ef4bcb" providerId="LiveId" clId="{404D474E-46D1-4B1B-BCC2-5B64E07562DC}" dt="2023-01-28T07:05:24.743" v="14" actId="962"/>
          <ac:picMkLst>
            <pc:docMk/>
            <pc:sldMk cId="1862327438" sldId="433"/>
            <ac:picMk id="3" creationId="{8A15A3BC-66F2-7572-C55F-6E329E3878FA}"/>
          </ac:picMkLst>
        </pc:picChg>
        <pc:picChg chg="del">
          <ac:chgData name="Park sara" userId="256015b203ef4bcb" providerId="LiveId" clId="{404D474E-46D1-4B1B-BCC2-5B64E07562DC}" dt="2023-01-28T07:05:22.485" v="11" actId="478"/>
          <ac:picMkLst>
            <pc:docMk/>
            <pc:sldMk cId="1862327438" sldId="433"/>
            <ac:picMk id="6" creationId="{B256BAB7-A174-4E9B-A431-4B4B524D4BB5}"/>
          </ac:picMkLst>
        </pc:picChg>
      </pc:sldChg>
      <pc:sldChg chg="addSp delSp modSp mod">
        <pc:chgData name="Park sara" userId="256015b203ef4bcb" providerId="LiveId" clId="{404D474E-46D1-4B1B-BCC2-5B64E07562DC}" dt="2023-01-28T07:05:30.015" v="17" actId="27614"/>
        <pc:sldMkLst>
          <pc:docMk/>
          <pc:sldMk cId="2557032952" sldId="434"/>
        </pc:sldMkLst>
        <pc:picChg chg="add mod">
          <ac:chgData name="Park sara" userId="256015b203ef4bcb" providerId="LiveId" clId="{404D474E-46D1-4B1B-BCC2-5B64E07562DC}" dt="2023-01-28T07:05:30.015" v="17" actId="27614"/>
          <ac:picMkLst>
            <pc:docMk/>
            <pc:sldMk cId="2557032952" sldId="434"/>
            <ac:picMk id="3" creationId="{377DFEAB-C573-1275-D933-3CF729E1DCBF}"/>
          </ac:picMkLst>
        </pc:picChg>
        <pc:picChg chg="del">
          <ac:chgData name="Park sara" userId="256015b203ef4bcb" providerId="LiveId" clId="{404D474E-46D1-4B1B-BCC2-5B64E07562DC}" dt="2023-01-28T07:05:27.332" v="15" actId="478"/>
          <ac:picMkLst>
            <pc:docMk/>
            <pc:sldMk cId="2557032952" sldId="434"/>
            <ac:picMk id="5" creationId="{A9D7B8C9-D3D7-4255-B2C7-4F5009AD2BF4}"/>
          </ac:picMkLst>
        </pc:picChg>
      </pc:sldChg>
      <pc:sldChg chg="addSp delSp modSp mod">
        <pc:chgData name="Park sara" userId="256015b203ef4bcb" providerId="LiveId" clId="{404D474E-46D1-4B1B-BCC2-5B64E07562DC}" dt="2023-01-28T07:05:43.553" v="21" actId="962"/>
        <pc:sldMkLst>
          <pc:docMk/>
          <pc:sldMk cId="582027974" sldId="435"/>
        </pc:sldMkLst>
        <pc:picChg chg="add mod">
          <ac:chgData name="Park sara" userId="256015b203ef4bcb" providerId="LiveId" clId="{404D474E-46D1-4B1B-BCC2-5B64E07562DC}" dt="2023-01-28T07:05:43.553" v="21" actId="962"/>
          <ac:picMkLst>
            <pc:docMk/>
            <pc:sldMk cId="582027974" sldId="435"/>
            <ac:picMk id="3" creationId="{B9076729-D455-0133-DAB4-8C03F965E0B2}"/>
          </ac:picMkLst>
        </pc:picChg>
        <pc:picChg chg="del">
          <ac:chgData name="Park sara" userId="256015b203ef4bcb" providerId="LiveId" clId="{404D474E-46D1-4B1B-BCC2-5B64E07562DC}" dt="2023-01-28T07:05:41.029" v="18" actId="478"/>
          <ac:picMkLst>
            <pc:docMk/>
            <pc:sldMk cId="582027974" sldId="435"/>
            <ac:picMk id="6" creationId="{3E94865F-43B8-4AEF-B5C8-997D6A8CBBCF}"/>
          </ac:picMkLst>
        </pc:picChg>
      </pc:sldChg>
      <pc:sldChg chg="addSp delSp modSp mod">
        <pc:chgData name="Park sara" userId="256015b203ef4bcb" providerId="LiveId" clId="{404D474E-46D1-4B1B-BCC2-5B64E07562DC}" dt="2023-01-28T07:05:49.067" v="25" actId="962"/>
        <pc:sldMkLst>
          <pc:docMk/>
          <pc:sldMk cId="2645339996" sldId="438"/>
        </pc:sldMkLst>
        <pc:picChg chg="add mod">
          <ac:chgData name="Park sara" userId="256015b203ef4bcb" providerId="LiveId" clId="{404D474E-46D1-4B1B-BCC2-5B64E07562DC}" dt="2023-01-28T07:05:49.067" v="25" actId="962"/>
          <ac:picMkLst>
            <pc:docMk/>
            <pc:sldMk cId="2645339996" sldId="438"/>
            <ac:picMk id="3" creationId="{70498507-2372-62C5-62D2-12A756B96A90}"/>
          </ac:picMkLst>
        </pc:picChg>
        <pc:picChg chg="del">
          <ac:chgData name="Park sara" userId="256015b203ef4bcb" providerId="LiveId" clId="{404D474E-46D1-4B1B-BCC2-5B64E07562DC}" dt="2023-01-28T07:05:46.187" v="22" actId="478"/>
          <ac:picMkLst>
            <pc:docMk/>
            <pc:sldMk cId="2645339996" sldId="438"/>
            <ac:picMk id="5" creationId="{4080E06C-9B9F-46EE-AFB7-BCFB5B606E30}"/>
          </ac:picMkLst>
        </pc:picChg>
      </pc:sldChg>
      <pc:sldChg chg="delSp mod">
        <pc:chgData name="Park sara" userId="256015b203ef4bcb" providerId="LiveId" clId="{404D474E-46D1-4B1B-BCC2-5B64E07562DC}" dt="2023-01-28T07:06:02.986" v="27" actId="478"/>
        <pc:sldMkLst>
          <pc:docMk/>
          <pc:sldMk cId="964256609" sldId="439"/>
        </pc:sldMkLst>
        <pc:spChg chg="del">
          <ac:chgData name="Park sara" userId="256015b203ef4bcb" providerId="LiveId" clId="{404D474E-46D1-4B1B-BCC2-5B64E07562DC}" dt="2023-01-28T07:06:02.986" v="27" actId="478"/>
          <ac:spMkLst>
            <pc:docMk/>
            <pc:sldMk cId="964256609" sldId="439"/>
            <ac:spMk id="4" creationId="{00000000-0000-0000-0000-000000000000}"/>
          </ac:spMkLst>
        </pc:spChg>
      </pc:sldChg>
      <pc:sldChg chg="addSp delSp modSp new mod">
        <pc:chgData name="Park sara" userId="256015b203ef4bcb" providerId="LiveId" clId="{404D474E-46D1-4B1B-BCC2-5B64E07562DC}" dt="2023-01-28T07:06:26.723" v="32" actId="478"/>
        <pc:sldMkLst>
          <pc:docMk/>
          <pc:sldMk cId="4192638575" sldId="441"/>
        </pc:sldMkLst>
        <pc:spChg chg="del">
          <ac:chgData name="Park sara" userId="256015b203ef4bcb" providerId="LiveId" clId="{404D474E-46D1-4B1B-BCC2-5B64E07562DC}" dt="2023-01-28T07:06:26.723" v="32" actId="478"/>
          <ac:spMkLst>
            <pc:docMk/>
            <pc:sldMk cId="4192638575" sldId="441"/>
            <ac:spMk id="3" creationId="{0D251A15-EB5B-5A22-79B1-65988B66E84D}"/>
          </ac:spMkLst>
        </pc:spChg>
        <pc:picChg chg="add mod modCrop">
          <ac:chgData name="Park sara" userId="256015b203ef4bcb" providerId="LiveId" clId="{404D474E-46D1-4B1B-BCC2-5B64E07562DC}" dt="2023-01-28T07:06:22.171" v="31" actId="732"/>
          <ac:picMkLst>
            <pc:docMk/>
            <pc:sldMk cId="4192638575" sldId="441"/>
            <ac:picMk id="5" creationId="{5E45750C-DC1A-0B55-C324-DA073F189126}"/>
          </ac:picMkLst>
        </pc:picChg>
      </pc:sldChg>
      <pc:sldChg chg="add del">
        <pc:chgData name="Park sara" userId="256015b203ef4bcb" providerId="LiveId" clId="{404D474E-46D1-4B1B-BCC2-5B64E07562DC}" dt="2023-01-28T07:05:10.341" v="7"/>
        <pc:sldMkLst>
          <pc:docMk/>
          <pc:sldMk cId="1229732517" sldId="667"/>
        </pc:sldMkLst>
      </pc:sldChg>
    </pc:docChg>
  </pc:docChgLst>
</pc:chgInfo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50475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6737" y="0"/>
            <a:ext cx="2950475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880E46-7273-814D-999D-097F9042F334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3013"/>
            <a:ext cx="4846638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879" y="4784835"/>
            <a:ext cx="5447030" cy="3914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43664"/>
            <a:ext cx="2950475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6737" y="9443664"/>
            <a:ext cx="2950475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87BB1-061C-E44F-9342-29E1433386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27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428497" y="404664"/>
            <a:ext cx="9127014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960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0741" y="295904"/>
            <a:ext cx="8915400" cy="565334"/>
          </a:xfrm>
          <a:prstGeom prst="rect">
            <a:avLst/>
          </a:prstGeom>
        </p:spPr>
        <p:txBody>
          <a:bodyPr anchor="ctr"/>
          <a:lstStyle>
            <a:lvl1pPr algn="l">
              <a:defRPr sz="240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333226" y="6515846"/>
            <a:ext cx="2311400" cy="365125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93BB12BC-9D34-4146-A949-3BFCA106621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6534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287079" y="988828"/>
            <a:ext cx="9324754" cy="5527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5338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5" r:id="rId2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C3EA2ADF-2AA1-4779-98B1-0F463CFFD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56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1CE1A7A-8DC7-4193-ABA2-1218B0739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07" y="316302"/>
            <a:ext cx="9675191" cy="587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256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7BC68B-C9BA-C419-A208-3D44CF62E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5E45750C-DC1A-0B55-C324-DA073F1891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15"/>
          <a:stretch/>
        </p:blipFill>
        <p:spPr>
          <a:xfrm>
            <a:off x="0" y="0"/>
            <a:ext cx="9906000" cy="656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638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B12BC-9D34-4146-A949-3BFCA106621A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3F08942-7470-4942-859E-0FA68D9AE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28" y="349367"/>
            <a:ext cx="9906000" cy="587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84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63914" y="3028074"/>
            <a:ext cx="45592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중소기업 </a:t>
            </a:r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가업승계</a:t>
            </a:r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증여세</a:t>
            </a:r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과세 특례</a:t>
            </a:r>
          </a:p>
        </p:txBody>
      </p:sp>
    </p:spTree>
    <p:extLst>
      <p:ext uri="{BB962C8B-B14F-4D97-AF65-F5344CB8AC3E}">
        <p14:creationId xmlns:p14="http://schemas.microsoft.com/office/powerpoint/2010/main" val="595208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B12BC-9D34-4146-A949-3BFCA106621A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F85D6C8-F9A0-4862-C0B1-8D25A92F4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05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B12BC-9D34-4146-A949-3BFCA106621A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754D73E-D318-4747-9E33-D2B8637AD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097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B12BC-9D34-4146-A949-3BFCA106621A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3" name="그림 2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A76C5EF7-3ED1-4E23-B4CD-6E8A4DAC0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327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B12BC-9D34-4146-A949-3BFCA106621A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3" name="그림 2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9DE746B8-D7FC-4DE1-9796-642DC0682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032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083364" y="3028074"/>
            <a:ext cx="36663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중소기업 </a:t>
            </a:r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가업상속공제</a:t>
            </a:r>
            <a:r>
              <a:rPr lang="ko-KR" altLang="en-US" sz="24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제도 </a:t>
            </a:r>
          </a:p>
        </p:txBody>
      </p:sp>
    </p:spTree>
    <p:extLst>
      <p:ext uri="{BB962C8B-B14F-4D97-AF65-F5344CB8AC3E}">
        <p14:creationId xmlns:p14="http://schemas.microsoft.com/office/powerpoint/2010/main" val="4130609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B12BC-9D34-4146-A949-3BFCA106621A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5" name="그림 4" descr="텍스트, 의류, 사람, 스크린샷이(가) 표시된 사진&#10;&#10;자동 생성된 설명">
            <a:extLst>
              <a:ext uri="{FF2B5EF4-FFF2-40B4-BE49-F238E27FC236}">
                <a16:creationId xmlns:a16="http://schemas.microsoft.com/office/drawing/2014/main" id="{BF3B7924-0FD4-4DE4-881C-FBC9AF246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27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B12BC-9D34-4146-A949-3BFCA106621A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5" name="그림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DAF48889-5BD6-4991-B3AB-BA35C0255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339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6798</TotalTime>
  <Words>15</Words>
  <Application>Microsoft Office PowerPoint</Application>
  <PresentationFormat>A4 용지(210x297mm)</PresentationFormat>
  <Paragraphs>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KoPub돋움체 Bold</vt:lpstr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박 세라</cp:lastModifiedBy>
  <cp:revision>888</cp:revision>
  <cp:lastPrinted>2017-11-08T02:03:09Z</cp:lastPrinted>
  <dcterms:created xsi:type="dcterms:W3CDTF">2015-11-17T08:12:19Z</dcterms:created>
  <dcterms:modified xsi:type="dcterms:W3CDTF">2023-07-25T10:25:19Z</dcterms:modified>
</cp:coreProperties>
</file>

<file path=docProps/thumbnail.jpeg>
</file>